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7510" autoAdjust="0"/>
  </p:normalViewPr>
  <p:slideViewPr>
    <p:cSldViewPr>
      <p:cViewPr>
        <p:scale>
          <a:sx n="123" d="100"/>
          <a:sy n="123" d="100"/>
        </p:scale>
        <p:origin x="-124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2F813-D976-4296-83B1-8CD28CA60229}" type="datetimeFigureOut">
              <a:rPr lang="de-AT" smtClean="0"/>
              <a:pPr/>
              <a:t>21.06.2012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54C16-1FB2-4254-994D-33EEBEB390B8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216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AC101-3681-4CD1-8F51-CFD926F5B073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B692-5089-4B19-9B01-6EF2EEEC9350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345AB-12AA-47BE-AB66-27534F1A9DEA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6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ED2B-E0AD-47D3-A1BA-14AE1965DF80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F1650-880C-4FBB-9E59-D9BAC7D8819F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2228-BD57-455A-A1DC-1CBEB9C24BED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1C7D-0A84-4F9D-A2C5-B273EE99FC0E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7BD27-08FD-47CB-B5F6-D7BDA56BB036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DA14-7DDB-487B-994F-8D64A641F4FE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C4C9-154D-4A29-B83A-60457ABA4F72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618E1-38FE-4AF5-8A95-9145A79DE7D9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1A02A-93FF-4657-A82C-39863A0E0777}" type="datetime1">
              <a:rPr lang="de-AT" smtClean="0"/>
              <a:pPr/>
              <a:t>21.06.2012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DC69F-0286-4031-A984-A5FB7AFD822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2"/>
          <p:cNvSpPr txBox="1">
            <a:spLocks noChangeArrowheads="1"/>
          </p:cNvSpPr>
          <p:nvPr/>
        </p:nvSpPr>
        <p:spPr bwMode="auto">
          <a:xfrm>
            <a:off x="360485" y="215903"/>
            <a:ext cx="6384681" cy="28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AT" sz="1600" b="1" dirty="0">
                <a:solidFill>
                  <a:srgbClr val="996633"/>
                </a:solidFill>
                <a:latin typeface="Federation" pitchFamily="2" charset="0"/>
                <a:sym typeface="Wingdings" pitchFamily="2" charset="2"/>
              </a:rPr>
              <a:t>Case Study </a:t>
            </a:r>
            <a:r>
              <a:rPr lang="de-AT" sz="1600" b="1" dirty="0" smtClean="0">
                <a:solidFill>
                  <a:srgbClr val="996633"/>
                </a:solidFill>
                <a:latin typeface="Federation" pitchFamily="2" charset="0"/>
                <a:sym typeface="Wingdings" pitchFamily="2" charset="2"/>
              </a:rPr>
              <a:t>– </a:t>
            </a:r>
            <a:r>
              <a:rPr lang="de-AT" sz="1400" dirty="0" smtClean="0">
                <a:solidFill>
                  <a:srgbClr val="996633"/>
                </a:solidFill>
                <a:latin typeface="Federation" pitchFamily="2" charset="0"/>
                <a:sym typeface="Wingdings" pitchFamily="2" charset="2"/>
              </a:rPr>
              <a:t>Titel (Branche)</a:t>
            </a:r>
            <a:endParaRPr lang="de-AT" sz="1400" dirty="0">
              <a:solidFill>
                <a:srgbClr val="996633"/>
              </a:solidFill>
              <a:latin typeface="Federation" pitchFamily="2" charset="0"/>
            </a:endParaRPr>
          </a:p>
        </p:txBody>
      </p:sp>
      <p:sp>
        <p:nvSpPr>
          <p:cNvPr id="49155" name="Text Box 23"/>
          <p:cNvSpPr txBox="1">
            <a:spLocks noChangeArrowheads="1"/>
          </p:cNvSpPr>
          <p:nvPr/>
        </p:nvSpPr>
        <p:spPr bwMode="auto">
          <a:xfrm>
            <a:off x="400051" y="1033464"/>
            <a:ext cx="2470638" cy="4884737"/>
          </a:xfrm>
          <a:prstGeom prst="rect">
            <a:avLst/>
          </a:prstGeom>
          <a:noFill/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200" b="1" dirty="0">
                <a:solidFill>
                  <a:srgbClr val="996633"/>
                </a:solidFill>
              </a:rPr>
              <a:t>Ausgangslage</a:t>
            </a:r>
          </a:p>
          <a:p>
            <a:pPr eaLnBrk="1" hangingPunct="1"/>
            <a:endParaRPr lang="de-DE" sz="1400" b="1" dirty="0">
              <a:solidFill>
                <a:srgbClr val="996633"/>
              </a:solidFill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  <a:endParaRPr lang="de-DE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Yyy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endParaRPr lang="de-DE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/>
            <a:r>
              <a:rPr lang="de-DE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Beschreibung der wichtigsten Eckpunkte der Ausgangslage</a:t>
            </a:r>
            <a:endParaRPr lang="de-DE" sz="10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9156" name="Text Box 24"/>
          <p:cNvSpPr txBox="1">
            <a:spLocks noChangeArrowheads="1"/>
          </p:cNvSpPr>
          <p:nvPr/>
        </p:nvSpPr>
        <p:spPr bwMode="auto">
          <a:xfrm>
            <a:off x="3283928" y="1030289"/>
            <a:ext cx="2470638" cy="4884737"/>
          </a:xfrm>
          <a:prstGeom prst="rect">
            <a:avLst/>
          </a:prstGeom>
          <a:noFill/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sz="1200" b="1" dirty="0">
                <a:solidFill>
                  <a:srgbClr val="996633"/>
                </a:solidFill>
              </a:rPr>
              <a:t>Lösungen</a:t>
            </a:r>
          </a:p>
          <a:p>
            <a:pPr eaLnBrk="1" hangingPunct="1"/>
            <a:endParaRPr lang="de-DE" sz="1400" dirty="0">
              <a:solidFill>
                <a:srgbClr val="4E1B47"/>
              </a:solidFill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Yyy</a:t>
            </a:r>
            <a:endParaRPr lang="de-DE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r>
              <a:rPr lang="de-DE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Darstellung der Lösungsansätze und der Umsetzungsschritte im Mandat und/oder Projekt</a:t>
            </a:r>
            <a:endParaRPr lang="de-DE" sz="10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9157" name="Text Box 25"/>
          <p:cNvSpPr txBox="1">
            <a:spLocks noChangeArrowheads="1"/>
          </p:cNvSpPr>
          <p:nvPr/>
        </p:nvSpPr>
        <p:spPr bwMode="auto">
          <a:xfrm>
            <a:off x="6296758" y="1030289"/>
            <a:ext cx="2469173" cy="48847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7188" algn="l"/>
                <a:tab pos="715963" algn="l"/>
                <a:tab pos="1073150" algn="l"/>
                <a:tab pos="1431925" algn="l"/>
                <a:tab pos="1789113" algn="l"/>
                <a:tab pos="2146300" algn="l"/>
                <a:tab pos="2517775" algn="l"/>
                <a:tab pos="2874963" algn="l"/>
                <a:tab pos="3233738" algn="l"/>
                <a:tab pos="3590925" algn="l"/>
                <a:tab pos="39497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de-DE" sz="1200" b="1" dirty="0">
                <a:solidFill>
                  <a:srgbClr val="996633"/>
                </a:solidFill>
              </a:rPr>
              <a:t>Ergebnisse</a:t>
            </a:r>
          </a:p>
          <a:p>
            <a:pPr eaLnBrk="1" hangingPunct="1">
              <a:buFont typeface="Wingdings" pitchFamily="2" charset="2"/>
              <a:buChar char="v"/>
            </a:pPr>
            <a:endParaRPr lang="de-DE" sz="1400" b="1" dirty="0">
              <a:solidFill>
                <a:srgbClr val="4E1B47"/>
              </a:solidFill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Xxx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Yyy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 eaLnBrk="1" hangingPunct="1">
              <a:buSzPct val="80000"/>
              <a:buBlip>
                <a:blip r:embed="rId2"/>
              </a:buBlip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r>
              <a:rPr lang="de-DE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Darlegung der erreichten </a:t>
            </a:r>
            <a:r>
              <a:rPr lang="de-DE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</a:t>
            </a:r>
            <a:r>
              <a:rPr lang="de-DE" sz="1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rgebnisse und Erfolge für den Kunden.</a:t>
            </a:r>
            <a:endParaRPr lang="de-DE" sz="10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>
              <a:buSzPct val="80000"/>
            </a:pP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9158" name="AutoShape 26"/>
          <p:cNvSpPr>
            <a:spLocks noChangeArrowheads="1"/>
          </p:cNvSpPr>
          <p:nvPr/>
        </p:nvSpPr>
        <p:spPr bwMode="auto">
          <a:xfrm rot="5400000">
            <a:off x="640129" y="3347305"/>
            <a:ext cx="4883150" cy="287215"/>
          </a:xfrm>
          <a:prstGeom prst="flowChartExtra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de-AT"/>
          </a:p>
        </p:txBody>
      </p:sp>
      <p:sp>
        <p:nvSpPr>
          <p:cNvPr id="49159" name="AutoShape 27"/>
          <p:cNvSpPr>
            <a:spLocks noChangeArrowheads="1"/>
          </p:cNvSpPr>
          <p:nvPr/>
        </p:nvSpPr>
        <p:spPr bwMode="auto">
          <a:xfrm rot="5400000">
            <a:off x="3565037" y="3334606"/>
            <a:ext cx="4883150" cy="287215"/>
          </a:xfrm>
          <a:prstGeom prst="flowChartExtra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260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Formblatt Case Studies</dc:title>
  <dc:creator>GOiNTERIM GmbH</dc:creator>
  <cp:keywords>Vertraulich</cp:keywords>
  <cp:lastModifiedBy>GOiNTERIM GmbH</cp:lastModifiedBy>
  <cp:revision>34</cp:revision>
  <dcterms:created xsi:type="dcterms:W3CDTF">2011-12-21T11:20:42Z</dcterms:created>
  <dcterms:modified xsi:type="dcterms:W3CDTF">2012-06-21T17:56:19Z</dcterms:modified>
</cp:coreProperties>
</file>